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3" r:id="rId3"/>
    <p:sldId id="264" r:id="rId4"/>
    <p:sldId id="265" r:id="rId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7" d="100"/>
          <a:sy n="67" d="100"/>
        </p:scale>
        <p:origin x="84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B225F35-C662-496A-ADE8-8FD84EC0E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0246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FC10123-DBAB-43C5-BEAD-2A632CE0F9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1929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E5F6E42-823D-486E-B97E-B977268B18F3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11726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A2CBD7C-570D-4727-A67A-F6DA00DE0858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38758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479861B-7A7A-4C06-A2AD-DDA536B0576C}" type="slidenum">
              <a:rPr kumimoji="0" lang="en-US" altLang="ja-JP" sz="1200"/>
              <a:pPr eaLnBrk="1" hangingPunct="1"/>
              <a:t>3</a:t>
            </a:fld>
            <a:endParaRPr kumimoji="0"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10916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94E9CA8-2237-43AA-9C6F-1ECB558061E2}" type="slidenum">
              <a:rPr kumimoji="0" lang="en-US" altLang="ja-JP" sz="1200"/>
              <a:pPr eaLnBrk="1" hangingPunct="1"/>
              <a:t>4</a:t>
            </a:fld>
            <a:endParaRPr kumimoji="0" lang="en-US" altLang="ja-JP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4783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738D1-D512-44BA-9F45-40088A671E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15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C727A-141C-4725-BD60-325EDFAB1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68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BE068-FF2C-4FFA-87B2-4DDEEC2393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6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0D379-654A-4971-BD27-9922AEBC32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5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37F4C-9FCB-4874-93B2-76C902E68B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75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CD3DB-4039-4CDD-B3A4-3077F12447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8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5C107-F1F0-4157-9D2E-297C10F0F8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4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D6D95-4A97-4E21-9E98-6383A20179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1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F666F-BBC0-44F5-A13F-6AB9867282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F0CB-CB8A-4A18-9630-3C0D846C39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68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3CD64-E31E-4D86-9D05-E9DFA1871A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6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1D50D0A-F2B0-4748-8483-9EC92409CF6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4225925"/>
            <a:ext cx="5584825" cy="7302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5349875"/>
            <a:ext cx="8167687" cy="958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筆頭発表者：○○○○</a:t>
            </a:r>
            <a:endParaRPr kumimoji="1" lang="en-US" altLang="ja-JP" sz="2200" b="1" kern="12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1" lang="en-US" altLang="ja-JP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kumimoji="1" lang="en-US" altLang="ja-JP" sz="2200" b="1" kern="12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266700"/>
            <a:ext cx="9144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</a:t>
            </a:r>
            <a:r>
              <a:rPr kumimoji="0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kumimoji="0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申告すべきＣＯＩ状態がない時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506413" y="2076450"/>
            <a:ext cx="8229600" cy="161766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4324350"/>
            <a:ext cx="5956300" cy="76676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176838"/>
            <a:ext cx="8167688" cy="984250"/>
          </a:xfrm>
        </p:spPr>
        <p:txBody>
          <a:bodyPr/>
          <a:lstStyle/>
          <a:p>
            <a:pPr marL="185738" indent="0"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</a:t>
            </a: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：</a:t>
            </a:r>
            <a:endParaRPr lang="en-US" altLang="ja-JP" sz="22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lang="en-US" altLang="ja-JP" sz="22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2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288925" y="728663"/>
            <a:ext cx="8642350" cy="57023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506413" y="1397000"/>
            <a:ext cx="8229600" cy="18399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3903663"/>
            <a:ext cx="8358187" cy="2270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　 講演料：　　　　　　　　　　　　　　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受託研究・共同研究費：　　　 　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奨学寄付金：　 　　　　　　　　　  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寄付講座所属：　　　　　　　　　  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   </a:t>
            </a: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/>
          <p:cNvSpPr>
            <a:spLocks noChangeArrowheads="1"/>
          </p:cNvSpPr>
          <p:nvPr/>
        </p:nvSpPr>
        <p:spPr bwMode="auto">
          <a:xfrm>
            <a:off x="1" y="190500"/>
            <a:ext cx="9144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以下のスライド例にてＣＯＩ開示</a:t>
            </a:r>
            <a:endParaRPr kumimoji="0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申告すべきＣＯＩ状態（過去</a:t>
            </a:r>
            <a:r>
              <a:rPr kumimoji="0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</a:t>
            </a: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304800" y="1149350"/>
            <a:ext cx="8640763" cy="55102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506413" y="1260475"/>
            <a:ext cx="8229600" cy="161925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  <p:sp>
        <p:nvSpPr>
          <p:cNvPr id="4102" name="正方形/長方形 1"/>
          <p:cNvSpPr>
            <a:spLocks noChangeArrowheads="1"/>
          </p:cNvSpPr>
          <p:nvPr/>
        </p:nvSpPr>
        <p:spPr bwMode="auto">
          <a:xfrm>
            <a:off x="1123950" y="6127750"/>
            <a:ext cx="3617913" cy="3460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sz="1600"/>
              <a:t>↑開示すべき内容がある項目のみ記載</a:t>
            </a:r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1803400" y="3014663"/>
            <a:ext cx="5648325" cy="67945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3089275"/>
            <a:ext cx="8358187" cy="3656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①顧問：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123" name="正方形/長方形 4"/>
          <p:cNvSpPr>
            <a:spLocks noChangeArrowheads="1"/>
          </p:cNvSpPr>
          <p:nvPr/>
        </p:nvSpPr>
        <p:spPr bwMode="auto">
          <a:xfrm>
            <a:off x="304800" y="382588"/>
            <a:ext cx="8640763" cy="62769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5124" name="正方形/長方形 3"/>
          <p:cNvSpPr>
            <a:spLocks noChangeArrowheads="1"/>
          </p:cNvSpPr>
          <p:nvPr/>
        </p:nvSpPr>
        <p:spPr bwMode="auto">
          <a:xfrm>
            <a:off x="630238" y="568325"/>
            <a:ext cx="81422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演題名：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所属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名前</a:t>
            </a:r>
          </a:p>
          <a:p>
            <a:pPr eaLnBrk="1" hangingPunct="1"/>
            <a:endParaRPr kumimoji="0" lang="ja-JP" altLang="en-US"/>
          </a:p>
        </p:txBody>
      </p:sp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1504950" y="2093913"/>
            <a:ext cx="6240463" cy="754062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94</Words>
  <Application>Microsoft Office PowerPoint</Application>
  <PresentationFormat>画面に合わせる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Times New Roman</vt:lpstr>
      <vt:lpstr>ＭＳ Ｐゴシック</vt:lpstr>
      <vt:lpstr>Arial</vt:lpstr>
      <vt:lpstr>HGP創英角ｺﾞｼｯｸUB</vt:lpstr>
      <vt:lpstr>Default Design</vt:lpstr>
      <vt:lpstr>筆頭発表者のＣＯ Ｉ 開示</vt:lpstr>
      <vt:lpstr>筆頭発表者のＣＯ Ｉ 開示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Jarm</dc:creator>
  <cp:lastModifiedBy>YAKUZAI-DT0656</cp:lastModifiedBy>
  <cp:revision>109</cp:revision>
  <cp:lastPrinted>2012-12-11T04:14:46Z</cp:lastPrinted>
  <dcterms:created xsi:type="dcterms:W3CDTF">2000-09-04T17:39:07Z</dcterms:created>
  <dcterms:modified xsi:type="dcterms:W3CDTF">2023-01-26T01:44:38Z</dcterms:modified>
</cp:coreProperties>
</file>